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30276800" cy="42799000"/>
  <p:notesSz cx="6858000" cy="9144000"/>
  <p:embeddedFontLst>
    <p:embeddedFont>
      <p:font typeface="Open Sans Bold" charset="1" panose="00000000000000000000"/>
      <p:regular r:id="rId7"/>
    </p:embeddedFont>
    <p:embeddedFont>
      <p:font typeface="Lovelo" charset="1" panose="02000000000000000000"/>
      <p:regular r:id="rId8"/>
    </p:embeddedFont>
    <p:embeddedFont>
      <p:font typeface="Open Sans" charset="1" panose="00000000000000000000"/>
      <p:regular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8.fntdata"/><Relationship Id="rId3" Type="http://schemas.openxmlformats.org/officeDocument/2006/relationships/viewProps" Target="viewProps.xml"/><Relationship Id="rId7" Type="http://schemas.openxmlformats.org/officeDocument/2006/relationships/font" Target="fonts/font7.fntdata"/><Relationship Id="rId12" Type="http://schemas.openxmlformats.org/officeDocument/2006/relationships/customXml" Target="../customXml/item3.xml"/><Relationship Id="rId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customXml" Target="../customXml/item2.xml"/><Relationship Id="rId5" Type="http://schemas.openxmlformats.org/officeDocument/2006/relationships/tableStyles" Target="tableStyles.xml"/><Relationship Id="rId10" Type="http://schemas.openxmlformats.org/officeDocument/2006/relationships/customXml" Target="../customXml/item1.xml"/><Relationship Id="rId4" Type="http://schemas.openxmlformats.org/officeDocument/2006/relationships/theme" Target="theme/theme1.xml"/><Relationship Id="rId9" Type="http://schemas.openxmlformats.org/officeDocument/2006/relationships/font" Target="fonts/font9.fntdata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jpeg" Type="http://schemas.openxmlformats.org/officeDocument/2006/relationships/image"/><Relationship Id="rId4" Target="../media/image3.jpe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6F9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229547" y="243905"/>
            <a:ext cx="6676241" cy="2475773"/>
          </a:xfrm>
          <a:custGeom>
            <a:avLst/>
            <a:gdLst/>
            <a:ahLst/>
            <a:cxnLst/>
            <a:rect r="r" b="b" t="t" l="l"/>
            <a:pathLst>
              <a:path h="2475773" w="6676241">
                <a:moveTo>
                  <a:pt x="0" y="0"/>
                </a:moveTo>
                <a:lnTo>
                  <a:pt x="6676241" y="0"/>
                </a:lnTo>
                <a:lnTo>
                  <a:pt x="6676241" y="2475772"/>
                </a:lnTo>
                <a:lnTo>
                  <a:pt x="0" y="247577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25224199" y="267206"/>
            <a:ext cx="4821596" cy="2429170"/>
            <a:chOff x="0" y="0"/>
            <a:chExt cx="1613305" cy="81280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1613305" cy="812800"/>
            </a:xfrm>
            <a:custGeom>
              <a:avLst/>
              <a:gdLst/>
              <a:ahLst/>
              <a:cxnLst/>
              <a:rect r="r" b="b" t="t" l="l"/>
              <a:pathLst>
                <a:path h="812800" w="1613305">
                  <a:moveTo>
                    <a:pt x="0" y="0"/>
                  </a:moveTo>
                  <a:lnTo>
                    <a:pt x="1613305" y="0"/>
                  </a:lnTo>
                  <a:lnTo>
                    <a:pt x="1613305" y="812800"/>
                  </a:lnTo>
                  <a:lnTo>
                    <a:pt x="0" y="812800"/>
                  </a:lnTo>
                  <a:close/>
                </a:path>
              </a:pathLst>
            </a:custGeom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5" id="5"/>
            <p:cNvSpPr txBox="true"/>
            <p:nvPr/>
          </p:nvSpPr>
          <p:spPr>
            <a:xfrm>
              <a:off x="0" y="-57150"/>
              <a:ext cx="1613305" cy="86995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4480"/>
                </a:lnSpc>
              </a:pPr>
              <a:r>
                <a:rPr lang="en-US" sz="3200" b="true">
                  <a:solidFill>
                    <a:srgbClr val="000000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Your</a:t>
              </a:r>
            </a:p>
            <a:p>
              <a:pPr algn="ctr">
                <a:lnSpc>
                  <a:spcPts val="4480"/>
                </a:lnSpc>
              </a:pPr>
              <a:r>
                <a:rPr lang="en-US" b="true" sz="3200">
                  <a:solidFill>
                    <a:srgbClr val="000000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LOGO</a:t>
              </a:r>
            </a:p>
          </p:txBody>
        </p:sp>
      </p:grpSp>
      <p:grpSp>
        <p:nvGrpSpPr>
          <p:cNvPr name="Group 6" id="6"/>
          <p:cNvGrpSpPr/>
          <p:nvPr/>
        </p:nvGrpSpPr>
        <p:grpSpPr>
          <a:xfrm rot="0">
            <a:off x="323579" y="6577785"/>
            <a:ext cx="14569938" cy="9434217"/>
            <a:chOff x="0" y="0"/>
            <a:chExt cx="1303832" cy="844248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1303832" cy="844247"/>
            </a:xfrm>
            <a:custGeom>
              <a:avLst/>
              <a:gdLst/>
              <a:ahLst/>
              <a:cxnLst/>
              <a:rect r="r" b="b" t="t" l="l"/>
              <a:pathLst>
                <a:path h="844247" w="1303832">
                  <a:moveTo>
                    <a:pt x="0" y="0"/>
                  </a:moveTo>
                  <a:lnTo>
                    <a:pt x="1303832" y="0"/>
                  </a:lnTo>
                  <a:lnTo>
                    <a:pt x="1303832" y="844247"/>
                  </a:lnTo>
                  <a:lnTo>
                    <a:pt x="0" y="844247"/>
                  </a:lnTo>
                  <a:close/>
                </a:path>
              </a:pathLst>
            </a:custGeom>
            <a:solidFill>
              <a:srgbClr val="FFFFFF"/>
            </a:solidFill>
            <a:ln w="38100" cap="sq">
              <a:gradFill>
                <a:gsLst>
                  <a:gs pos="0">
                    <a:srgbClr val="0097B2">
                      <a:alpha val="100000"/>
                    </a:srgbClr>
                  </a:gs>
                  <a:gs pos="100000">
                    <a:srgbClr val="7ED957">
                      <a:alpha val="100000"/>
                    </a:srgbClr>
                  </a:gs>
                </a:gsLst>
                <a:lin ang="0"/>
              </a:gradFill>
              <a:prstDash val="solid"/>
              <a:miter/>
            </a:ln>
          </p:spPr>
        </p:sp>
        <p:sp>
          <p:nvSpPr>
            <p:cNvPr name="TextBox 8" id="8"/>
            <p:cNvSpPr txBox="true"/>
            <p:nvPr/>
          </p:nvSpPr>
          <p:spPr>
            <a:xfrm>
              <a:off x="0" y="-95250"/>
              <a:ext cx="1303832" cy="93949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6999"/>
                </a:lnSpc>
              </a:pPr>
            </a:p>
          </p:txBody>
        </p:sp>
      </p:grpSp>
      <p:grpSp>
        <p:nvGrpSpPr>
          <p:cNvPr name="Group 9" id="9"/>
          <p:cNvGrpSpPr/>
          <p:nvPr/>
        </p:nvGrpSpPr>
        <p:grpSpPr>
          <a:xfrm rot="0">
            <a:off x="323579" y="6577785"/>
            <a:ext cx="14569938" cy="1219225"/>
            <a:chOff x="0" y="0"/>
            <a:chExt cx="1303832" cy="109106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1303832" cy="109106"/>
            </a:xfrm>
            <a:custGeom>
              <a:avLst/>
              <a:gdLst/>
              <a:ahLst/>
              <a:cxnLst/>
              <a:rect r="r" b="b" t="t" l="l"/>
              <a:pathLst>
                <a:path h="109106" w="1303832">
                  <a:moveTo>
                    <a:pt x="0" y="0"/>
                  </a:moveTo>
                  <a:lnTo>
                    <a:pt x="1303832" y="0"/>
                  </a:lnTo>
                  <a:lnTo>
                    <a:pt x="1303832" y="109106"/>
                  </a:lnTo>
                  <a:lnTo>
                    <a:pt x="0" y="109106"/>
                  </a:lnTo>
                  <a:close/>
                </a:path>
              </a:pathLst>
            </a:custGeom>
            <a:gradFill rotWithShape="true">
              <a:gsLst>
                <a:gs pos="0">
                  <a:srgbClr val="0097B2">
                    <a:alpha val="50000"/>
                  </a:srgbClr>
                </a:gs>
                <a:gs pos="100000">
                  <a:srgbClr val="7ED957">
                    <a:alpha val="50000"/>
                  </a:srgbClr>
                </a:gs>
              </a:gsLst>
              <a:lin ang="0"/>
            </a:gradFill>
            <a:ln cap="sq">
              <a:noFill/>
              <a:prstDash val="solid"/>
              <a:miter/>
            </a:ln>
          </p:spPr>
        </p:sp>
        <p:sp>
          <p:nvSpPr>
            <p:cNvPr name="TextBox 11" id="11"/>
            <p:cNvSpPr txBox="true"/>
            <p:nvPr/>
          </p:nvSpPr>
          <p:spPr>
            <a:xfrm>
              <a:off x="0" y="-95250"/>
              <a:ext cx="1303832" cy="20435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6999"/>
                </a:lnSpc>
              </a:pPr>
            </a:p>
          </p:txBody>
        </p:sp>
      </p:grpSp>
      <p:grpSp>
        <p:nvGrpSpPr>
          <p:cNvPr name="Group 12" id="12"/>
          <p:cNvGrpSpPr/>
          <p:nvPr/>
        </p:nvGrpSpPr>
        <p:grpSpPr>
          <a:xfrm rot="0">
            <a:off x="15231374" y="6577785"/>
            <a:ext cx="14814421" cy="9434217"/>
            <a:chOff x="0" y="0"/>
            <a:chExt cx="1325710" cy="844248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1325710" cy="844247"/>
            </a:xfrm>
            <a:custGeom>
              <a:avLst/>
              <a:gdLst/>
              <a:ahLst/>
              <a:cxnLst/>
              <a:rect r="r" b="b" t="t" l="l"/>
              <a:pathLst>
                <a:path h="844247" w="1325710">
                  <a:moveTo>
                    <a:pt x="0" y="0"/>
                  </a:moveTo>
                  <a:lnTo>
                    <a:pt x="1325710" y="0"/>
                  </a:lnTo>
                  <a:lnTo>
                    <a:pt x="1325710" y="844247"/>
                  </a:lnTo>
                  <a:lnTo>
                    <a:pt x="0" y="844247"/>
                  </a:lnTo>
                  <a:close/>
                </a:path>
              </a:pathLst>
            </a:custGeom>
            <a:solidFill>
              <a:srgbClr val="FFFFFF"/>
            </a:solidFill>
            <a:ln w="38100" cap="sq">
              <a:gradFill>
                <a:gsLst>
                  <a:gs pos="0">
                    <a:srgbClr val="0097B2">
                      <a:alpha val="100000"/>
                    </a:srgbClr>
                  </a:gs>
                  <a:gs pos="100000">
                    <a:srgbClr val="7ED957">
                      <a:alpha val="100000"/>
                    </a:srgbClr>
                  </a:gs>
                </a:gsLst>
                <a:lin ang="0"/>
              </a:gradFill>
              <a:prstDash val="solid"/>
              <a:miter/>
            </a:ln>
          </p:spPr>
        </p:sp>
        <p:sp>
          <p:nvSpPr>
            <p:cNvPr name="TextBox 14" id="14"/>
            <p:cNvSpPr txBox="true"/>
            <p:nvPr/>
          </p:nvSpPr>
          <p:spPr>
            <a:xfrm>
              <a:off x="0" y="-95250"/>
              <a:ext cx="1325710" cy="93949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6999"/>
                </a:lnSpc>
              </a:pPr>
            </a:p>
          </p:txBody>
        </p:sp>
      </p:grpSp>
      <p:grpSp>
        <p:nvGrpSpPr>
          <p:cNvPr name="Group 15" id="15"/>
          <p:cNvGrpSpPr/>
          <p:nvPr/>
        </p:nvGrpSpPr>
        <p:grpSpPr>
          <a:xfrm rot="0">
            <a:off x="15231374" y="6577785"/>
            <a:ext cx="14814421" cy="1219225"/>
            <a:chOff x="0" y="0"/>
            <a:chExt cx="1325710" cy="109106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0"/>
              <a:ext cx="1325710" cy="109106"/>
            </a:xfrm>
            <a:custGeom>
              <a:avLst/>
              <a:gdLst/>
              <a:ahLst/>
              <a:cxnLst/>
              <a:rect r="r" b="b" t="t" l="l"/>
              <a:pathLst>
                <a:path h="109106" w="1325710">
                  <a:moveTo>
                    <a:pt x="0" y="0"/>
                  </a:moveTo>
                  <a:lnTo>
                    <a:pt x="1325710" y="0"/>
                  </a:lnTo>
                  <a:lnTo>
                    <a:pt x="1325710" y="109106"/>
                  </a:lnTo>
                  <a:lnTo>
                    <a:pt x="0" y="109106"/>
                  </a:lnTo>
                  <a:close/>
                </a:path>
              </a:pathLst>
            </a:custGeom>
            <a:gradFill rotWithShape="true">
              <a:gsLst>
                <a:gs pos="0">
                  <a:srgbClr val="0097B2">
                    <a:alpha val="50000"/>
                  </a:srgbClr>
                </a:gs>
                <a:gs pos="100000">
                  <a:srgbClr val="7ED957">
                    <a:alpha val="50000"/>
                  </a:srgbClr>
                </a:gs>
              </a:gsLst>
              <a:lin ang="0"/>
            </a:gradFill>
            <a:ln cap="sq">
              <a:noFill/>
              <a:prstDash val="solid"/>
              <a:miter/>
            </a:ln>
          </p:spPr>
        </p:sp>
        <p:sp>
          <p:nvSpPr>
            <p:cNvPr name="TextBox 17" id="17"/>
            <p:cNvSpPr txBox="true"/>
            <p:nvPr/>
          </p:nvSpPr>
          <p:spPr>
            <a:xfrm>
              <a:off x="0" y="-95250"/>
              <a:ext cx="1325710" cy="20435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6999"/>
                </a:lnSpc>
              </a:pPr>
            </a:p>
          </p:txBody>
        </p:sp>
      </p:grpSp>
      <p:grpSp>
        <p:nvGrpSpPr>
          <p:cNvPr name="Group 18" id="18"/>
          <p:cNvGrpSpPr/>
          <p:nvPr/>
        </p:nvGrpSpPr>
        <p:grpSpPr>
          <a:xfrm rot="0">
            <a:off x="323579" y="16208802"/>
            <a:ext cx="29722215" cy="12807815"/>
            <a:chOff x="0" y="0"/>
            <a:chExt cx="2659776" cy="1146144"/>
          </a:xfrm>
        </p:grpSpPr>
        <p:sp>
          <p:nvSpPr>
            <p:cNvPr name="Freeform 19" id="19"/>
            <p:cNvSpPr/>
            <p:nvPr/>
          </p:nvSpPr>
          <p:spPr>
            <a:xfrm flipH="false" flipV="false" rot="0">
              <a:off x="0" y="0"/>
              <a:ext cx="2659776" cy="1146144"/>
            </a:xfrm>
            <a:custGeom>
              <a:avLst/>
              <a:gdLst/>
              <a:ahLst/>
              <a:cxnLst/>
              <a:rect r="r" b="b" t="t" l="l"/>
              <a:pathLst>
                <a:path h="1146144" w="2659776">
                  <a:moveTo>
                    <a:pt x="0" y="0"/>
                  </a:moveTo>
                  <a:lnTo>
                    <a:pt x="2659776" y="0"/>
                  </a:lnTo>
                  <a:lnTo>
                    <a:pt x="2659776" y="1146144"/>
                  </a:lnTo>
                  <a:lnTo>
                    <a:pt x="0" y="1146144"/>
                  </a:lnTo>
                  <a:close/>
                </a:path>
              </a:pathLst>
            </a:custGeom>
            <a:solidFill>
              <a:srgbClr val="FFFFFF"/>
            </a:solidFill>
            <a:ln w="38100" cap="sq">
              <a:gradFill>
                <a:gsLst>
                  <a:gs pos="0">
                    <a:srgbClr val="0097B2">
                      <a:alpha val="100000"/>
                    </a:srgbClr>
                  </a:gs>
                  <a:gs pos="100000">
                    <a:srgbClr val="7ED957">
                      <a:alpha val="100000"/>
                    </a:srgbClr>
                  </a:gs>
                </a:gsLst>
                <a:lin ang="0"/>
              </a:gradFill>
              <a:prstDash val="solid"/>
              <a:miter/>
            </a:ln>
          </p:spPr>
        </p:sp>
        <p:sp>
          <p:nvSpPr>
            <p:cNvPr name="TextBox 20" id="20"/>
            <p:cNvSpPr txBox="true"/>
            <p:nvPr/>
          </p:nvSpPr>
          <p:spPr>
            <a:xfrm>
              <a:off x="0" y="-95250"/>
              <a:ext cx="2659776" cy="124139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6999"/>
                </a:lnSpc>
              </a:pPr>
            </a:p>
          </p:txBody>
        </p:sp>
      </p:grpSp>
      <p:grpSp>
        <p:nvGrpSpPr>
          <p:cNvPr name="Group 21" id="21"/>
          <p:cNvGrpSpPr/>
          <p:nvPr/>
        </p:nvGrpSpPr>
        <p:grpSpPr>
          <a:xfrm rot="0">
            <a:off x="323579" y="16208802"/>
            <a:ext cx="29722215" cy="1182179"/>
            <a:chOff x="0" y="0"/>
            <a:chExt cx="2659776" cy="105791"/>
          </a:xfrm>
        </p:grpSpPr>
        <p:sp>
          <p:nvSpPr>
            <p:cNvPr name="Freeform 22" id="22"/>
            <p:cNvSpPr/>
            <p:nvPr/>
          </p:nvSpPr>
          <p:spPr>
            <a:xfrm flipH="false" flipV="false" rot="0">
              <a:off x="0" y="0"/>
              <a:ext cx="2659776" cy="105791"/>
            </a:xfrm>
            <a:custGeom>
              <a:avLst/>
              <a:gdLst/>
              <a:ahLst/>
              <a:cxnLst/>
              <a:rect r="r" b="b" t="t" l="l"/>
              <a:pathLst>
                <a:path h="105791" w="2659776">
                  <a:moveTo>
                    <a:pt x="0" y="0"/>
                  </a:moveTo>
                  <a:lnTo>
                    <a:pt x="2659776" y="0"/>
                  </a:lnTo>
                  <a:lnTo>
                    <a:pt x="2659776" y="105791"/>
                  </a:lnTo>
                  <a:lnTo>
                    <a:pt x="0" y="105791"/>
                  </a:lnTo>
                  <a:close/>
                </a:path>
              </a:pathLst>
            </a:custGeom>
            <a:gradFill rotWithShape="true">
              <a:gsLst>
                <a:gs pos="0">
                  <a:srgbClr val="0097B2">
                    <a:alpha val="50000"/>
                  </a:srgbClr>
                </a:gs>
                <a:gs pos="100000">
                  <a:srgbClr val="7ED957">
                    <a:alpha val="50000"/>
                  </a:srgbClr>
                </a:gs>
              </a:gsLst>
              <a:lin ang="0"/>
            </a:gradFill>
            <a:ln cap="sq">
              <a:noFill/>
              <a:prstDash val="solid"/>
              <a:miter/>
            </a:ln>
          </p:spPr>
        </p:sp>
        <p:sp>
          <p:nvSpPr>
            <p:cNvPr name="TextBox 23" id="23"/>
            <p:cNvSpPr txBox="true"/>
            <p:nvPr/>
          </p:nvSpPr>
          <p:spPr>
            <a:xfrm>
              <a:off x="0" y="-95250"/>
              <a:ext cx="2659776" cy="20104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6999"/>
                </a:lnSpc>
              </a:pPr>
            </a:p>
          </p:txBody>
        </p:sp>
      </p:grpSp>
      <p:grpSp>
        <p:nvGrpSpPr>
          <p:cNvPr name="Group 24" id="24"/>
          <p:cNvGrpSpPr/>
          <p:nvPr/>
        </p:nvGrpSpPr>
        <p:grpSpPr>
          <a:xfrm rot="0">
            <a:off x="323579" y="29252642"/>
            <a:ext cx="19546830" cy="11894132"/>
            <a:chOff x="0" y="0"/>
            <a:chExt cx="1749203" cy="1064380"/>
          </a:xfrm>
        </p:grpSpPr>
        <p:sp>
          <p:nvSpPr>
            <p:cNvPr name="Freeform 25" id="25"/>
            <p:cNvSpPr/>
            <p:nvPr/>
          </p:nvSpPr>
          <p:spPr>
            <a:xfrm flipH="false" flipV="false" rot="0">
              <a:off x="0" y="0"/>
              <a:ext cx="1749203" cy="1064380"/>
            </a:xfrm>
            <a:custGeom>
              <a:avLst/>
              <a:gdLst/>
              <a:ahLst/>
              <a:cxnLst/>
              <a:rect r="r" b="b" t="t" l="l"/>
              <a:pathLst>
                <a:path h="1064380" w="1749203">
                  <a:moveTo>
                    <a:pt x="0" y="0"/>
                  </a:moveTo>
                  <a:lnTo>
                    <a:pt x="1749203" y="0"/>
                  </a:lnTo>
                  <a:lnTo>
                    <a:pt x="1749203" y="1064380"/>
                  </a:lnTo>
                  <a:lnTo>
                    <a:pt x="0" y="1064380"/>
                  </a:lnTo>
                  <a:close/>
                </a:path>
              </a:pathLst>
            </a:custGeom>
            <a:solidFill>
              <a:srgbClr val="FFFFFF"/>
            </a:solidFill>
            <a:ln w="38100" cap="sq">
              <a:gradFill>
                <a:gsLst>
                  <a:gs pos="0">
                    <a:srgbClr val="0097B2">
                      <a:alpha val="100000"/>
                    </a:srgbClr>
                  </a:gs>
                  <a:gs pos="100000">
                    <a:srgbClr val="7ED957">
                      <a:alpha val="100000"/>
                    </a:srgbClr>
                  </a:gs>
                </a:gsLst>
                <a:lin ang="0"/>
              </a:gradFill>
              <a:prstDash val="solid"/>
              <a:miter/>
            </a:ln>
          </p:spPr>
        </p:sp>
        <p:sp>
          <p:nvSpPr>
            <p:cNvPr name="TextBox 26" id="26"/>
            <p:cNvSpPr txBox="true"/>
            <p:nvPr/>
          </p:nvSpPr>
          <p:spPr>
            <a:xfrm>
              <a:off x="0" y="-95250"/>
              <a:ext cx="1749203" cy="115963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6999"/>
                </a:lnSpc>
              </a:pPr>
            </a:p>
          </p:txBody>
        </p:sp>
      </p:grpSp>
      <p:grpSp>
        <p:nvGrpSpPr>
          <p:cNvPr name="Group 27" id="27"/>
          <p:cNvGrpSpPr/>
          <p:nvPr/>
        </p:nvGrpSpPr>
        <p:grpSpPr>
          <a:xfrm rot="0">
            <a:off x="323579" y="29252642"/>
            <a:ext cx="19546830" cy="1219225"/>
            <a:chOff x="0" y="0"/>
            <a:chExt cx="1749203" cy="109106"/>
          </a:xfrm>
        </p:grpSpPr>
        <p:sp>
          <p:nvSpPr>
            <p:cNvPr name="Freeform 28" id="28"/>
            <p:cNvSpPr/>
            <p:nvPr/>
          </p:nvSpPr>
          <p:spPr>
            <a:xfrm flipH="false" flipV="false" rot="0">
              <a:off x="0" y="0"/>
              <a:ext cx="1749203" cy="109106"/>
            </a:xfrm>
            <a:custGeom>
              <a:avLst/>
              <a:gdLst/>
              <a:ahLst/>
              <a:cxnLst/>
              <a:rect r="r" b="b" t="t" l="l"/>
              <a:pathLst>
                <a:path h="109106" w="1749203">
                  <a:moveTo>
                    <a:pt x="0" y="0"/>
                  </a:moveTo>
                  <a:lnTo>
                    <a:pt x="1749203" y="0"/>
                  </a:lnTo>
                  <a:lnTo>
                    <a:pt x="1749203" y="109106"/>
                  </a:lnTo>
                  <a:lnTo>
                    <a:pt x="0" y="109106"/>
                  </a:lnTo>
                  <a:close/>
                </a:path>
              </a:pathLst>
            </a:custGeom>
            <a:gradFill rotWithShape="true">
              <a:gsLst>
                <a:gs pos="0">
                  <a:srgbClr val="0097B2">
                    <a:alpha val="50000"/>
                  </a:srgbClr>
                </a:gs>
                <a:gs pos="100000">
                  <a:srgbClr val="7ED957">
                    <a:alpha val="50000"/>
                  </a:srgbClr>
                </a:gs>
              </a:gsLst>
              <a:lin ang="0"/>
            </a:gradFill>
            <a:ln cap="sq">
              <a:noFill/>
              <a:prstDash val="solid"/>
              <a:miter/>
            </a:ln>
          </p:spPr>
        </p:sp>
        <p:sp>
          <p:nvSpPr>
            <p:cNvPr name="TextBox 29" id="29"/>
            <p:cNvSpPr txBox="true"/>
            <p:nvPr/>
          </p:nvSpPr>
          <p:spPr>
            <a:xfrm>
              <a:off x="0" y="-95250"/>
              <a:ext cx="1749203" cy="20435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6999"/>
                </a:lnSpc>
              </a:pPr>
            </a:p>
          </p:txBody>
        </p:sp>
      </p:grpSp>
      <p:grpSp>
        <p:nvGrpSpPr>
          <p:cNvPr name="Group 30" id="30"/>
          <p:cNvGrpSpPr/>
          <p:nvPr/>
        </p:nvGrpSpPr>
        <p:grpSpPr>
          <a:xfrm rot="0">
            <a:off x="20149732" y="29252642"/>
            <a:ext cx="9896063" cy="11894132"/>
            <a:chOff x="0" y="0"/>
            <a:chExt cx="885577" cy="1064380"/>
          </a:xfrm>
        </p:grpSpPr>
        <p:sp>
          <p:nvSpPr>
            <p:cNvPr name="Freeform 31" id="31"/>
            <p:cNvSpPr/>
            <p:nvPr/>
          </p:nvSpPr>
          <p:spPr>
            <a:xfrm flipH="false" flipV="false" rot="0">
              <a:off x="0" y="0"/>
              <a:ext cx="885577" cy="1064380"/>
            </a:xfrm>
            <a:custGeom>
              <a:avLst/>
              <a:gdLst/>
              <a:ahLst/>
              <a:cxnLst/>
              <a:rect r="r" b="b" t="t" l="l"/>
              <a:pathLst>
                <a:path h="1064380" w="885577">
                  <a:moveTo>
                    <a:pt x="0" y="0"/>
                  </a:moveTo>
                  <a:lnTo>
                    <a:pt x="885577" y="0"/>
                  </a:lnTo>
                  <a:lnTo>
                    <a:pt x="885577" y="1064380"/>
                  </a:lnTo>
                  <a:lnTo>
                    <a:pt x="0" y="1064380"/>
                  </a:lnTo>
                  <a:close/>
                </a:path>
              </a:pathLst>
            </a:custGeom>
            <a:solidFill>
              <a:srgbClr val="FFFFFF"/>
            </a:solidFill>
            <a:ln w="38100" cap="sq">
              <a:gradFill>
                <a:gsLst>
                  <a:gs pos="0">
                    <a:srgbClr val="0097B2">
                      <a:alpha val="100000"/>
                    </a:srgbClr>
                  </a:gs>
                  <a:gs pos="100000">
                    <a:srgbClr val="7ED957">
                      <a:alpha val="100000"/>
                    </a:srgbClr>
                  </a:gs>
                </a:gsLst>
                <a:lin ang="0"/>
              </a:gradFill>
              <a:prstDash val="solid"/>
              <a:miter/>
            </a:ln>
          </p:spPr>
        </p:sp>
        <p:sp>
          <p:nvSpPr>
            <p:cNvPr name="TextBox 32" id="32"/>
            <p:cNvSpPr txBox="true"/>
            <p:nvPr/>
          </p:nvSpPr>
          <p:spPr>
            <a:xfrm>
              <a:off x="0" y="-95250"/>
              <a:ext cx="885577" cy="115963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6999"/>
                </a:lnSpc>
              </a:pPr>
            </a:p>
          </p:txBody>
        </p:sp>
      </p:grpSp>
      <p:grpSp>
        <p:nvGrpSpPr>
          <p:cNvPr name="Group 33" id="33"/>
          <p:cNvGrpSpPr/>
          <p:nvPr/>
        </p:nvGrpSpPr>
        <p:grpSpPr>
          <a:xfrm rot="0">
            <a:off x="20149732" y="29252642"/>
            <a:ext cx="9896063" cy="1219225"/>
            <a:chOff x="0" y="0"/>
            <a:chExt cx="885577" cy="109106"/>
          </a:xfrm>
        </p:grpSpPr>
        <p:sp>
          <p:nvSpPr>
            <p:cNvPr name="Freeform 34" id="34"/>
            <p:cNvSpPr/>
            <p:nvPr/>
          </p:nvSpPr>
          <p:spPr>
            <a:xfrm flipH="false" flipV="false" rot="0">
              <a:off x="0" y="0"/>
              <a:ext cx="885577" cy="109106"/>
            </a:xfrm>
            <a:custGeom>
              <a:avLst/>
              <a:gdLst/>
              <a:ahLst/>
              <a:cxnLst/>
              <a:rect r="r" b="b" t="t" l="l"/>
              <a:pathLst>
                <a:path h="109106" w="885577">
                  <a:moveTo>
                    <a:pt x="0" y="0"/>
                  </a:moveTo>
                  <a:lnTo>
                    <a:pt x="885577" y="0"/>
                  </a:lnTo>
                  <a:lnTo>
                    <a:pt x="885577" y="109106"/>
                  </a:lnTo>
                  <a:lnTo>
                    <a:pt x="0" y="109106"/>
                  </a:lnTo>
                  <a:close/>
                </a:path>
              </a:pathLst>
            </a:custGeom>
            <a:gradFill rotWithShape="true">
              <a:gsLst>
                <a:gs pos="0">
                  <a:srgbClr val="0097B2">
                    <a:alpha val="50000"/>
                  </a:srgbClr>
                </a:gs>
                <a:gs pos="100000">
                  <a:srgbClr val="7ED957">
                    <a:alpha val="50000"/>
                  </a:srgbClr>
                </a:gs>
              </a:gsLst>
              <a:lin ang="0"/>
            </a:gradFill>
            <a:ln cap="sq">
              <a:noFill/>
              <a:prstDash val="solid"/>
              <a:miter/>
            </a:ln>
          </p:spPr>
        </p:sp>
        <p:sp>
          <p:nvSpPr>
            <p:cNvPr name="TextBox 35" id="35"/>
            <p:cNvSpPr txBox="true"/>
            <p:nvPr/>
          </p:nvSpPr>
          <p:spPr>
            <a:xfrm>
              <a:off x="0" y="-95250"/>
              <a:ext cx="885577" cy="20435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6999"/>
                </a:lnSpc>
              </a:pPr>
            </a:p>
          </p:txBody>
        </p:sp>
      </p:grpSp>
      <p:sp>
        <p:nvSpPr>
          <p:cNvPr name="Freeform 36" id="36"/>
          <p:cNvSpPr/>
          <p:nvPr/>
        </p:nvSpPr>
        <p:spPr>
          <a:xfrm flipH="false" flipV="false" rot="0">
            <a:off x="11849331" y="18267281"/>
            <a:ext cx="17646415" cy="9342220"/>
          </a:xfrm>
          <a:custGeom>
            <a:avLst/>
            <a:gdLst/>
            <a:ahLst/>
            <a:cxnLst/>
            <a:rect r="r" b="b" t="t" l="l"/>
            <a:pathLst>
              <a:path h="9342220" w="17646415">
                <a:moveTo>
                  <a:pt x="0" y="0"/>
                </a:moveTo>
                <a:lnTo>
                  <a:pt x="17646416" y="0"/>
                </a:lnTo>
                <a:lnTo>
                  <a:pt x="17646416" y="9342220"/>
                </a:lnTo>
                <a:lnTo>
                  <a:pt x="0" y="934222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Freeform 37" id="37"/>
          <p:cNvSpPr/>
          <p:nvPr/>
        </p:nvSpPr>
        <p:spPr>
          <a:xfrm flipH="false" flipV="false" rot="0">
            <a:off x="3567668" y="32943287"/>
            <a:ext cx="11699577" cy="7805289"/>
          </a:xfrm>
          <a:custGeom>
            <a:avLst/>
            <a:gdLst/>
            <a:ahLst/>
            <a:cxnLst/>
            <a:rect r="r" b="b" t="t" l="l"/>
            <a:pathLst>
              <a:path h="7805289" w="11699577">
                <a:moveTo>
                  <a:pt x="0" y="0"/>
                </a:moveTo>
                <a:lnTo>
                  <a:pt x="11699577" y="0"/>
                </a:lnTo>
                <a:lnTo>
                  <a:pt x="11699577" y="7805289"/>
                </a:lnTo>
                <a:lnTo>
                  <a:pt x="0" y="780528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TextBox 38" id="38"/>
          <p:cNvSpPr txBox="true"/>
          <p:nvPr/>
        </p:nvSpPr>
        <p:spPr>
          <a:xfrm rot="0">
            <a:off x="10712357" y="139672"/>
            <a:ext cx="9038034" cy="19653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719"/>
              </a:lnSpc>
            </a:pPr>
            <a:r>
              <a:rPr lang="en-US" sz="4800">
                <a:solidFill>
                  <a:srgbClr val="0D4C86"/>
                </a:solidFill>
                <a:latin typeface="Lovelo"/>
                <a:ea typeface="Lovelo"/>
                <a:cs typeface="Lovelo"/>
                <a:sym typeface="Lovelo"/>
              </a:rPr>
              <a:t>Research Ecosystem Meeting</a:t>
            </a:r>
          </a:p>
          <a:p>
            <a:pPr algn="ctr">
              <a:lnSpc>
                <a:spcPts val="4480"/>
              </a:lnSpc>
            </a:pPr>
            <a:r>
              <a:rPr lang="en-US" sz="3200">
                <a:solidFill>
                  <a:srgbClr val="0D4C86"/>
                </a:solidFill>
                <a:latin typeface="Lovelo"/>
                <a:ea typeface="Lovelo"/>
                <a:cs typeface="Lovelo"/>
                <a:sym typeface="Lovelo"/>
              </a:rPr>
              <a:t>March 13</a:t>
            </a:r>
            <a:r>
              <a:rPr lang="en-US" sz="3200">
                <a:solidFill>
                  <a:srgbClr val="0D4C86"/>
                </a:solidFill>
                <a:latin typeface="Lovelo"/>
                <a:ea typeface="Lovelo"/>
                <a:cs typeface="Lovelo"/>
                <a:sym typeface="Lovelo"/>
              </a:rPr>
              <a:t>th</a:t>
            </a:r>
            <a:r>
              <a:rPr lang="en-US" sz="3200">
                <a:solidFill>
                  <a:srgbClr val="0D4C86"/>
                </a:solidFill>
                <a:latin typeface="Lovelo"/>
                <a:ea typeface="Lovelo"/>
                <a:cs typeface="Lovelo"/>
                <a:sym typeface="Lovelo"/>
              </a:rPr>
              <a:t>, 2026</a:t>
            </a:r>
          </a:p>
          <a:p>
            <a:pPr algn="ctr">
              <a:lnSpc>
                <a:spcPts val="4480"/>
              </a:lnSpc>
            </a:pPr>
            <a:r>
              <a:rPr lang="en-US" sz="3200">
                <a:solidFill>
                  <a:srgbClr val="0D4C86"/>
                </a:solidFill>
                <a:latin typeface="Lovelo"/>
                <a:ea typeface="Lovelo"/>
                <a:cs typeface="Lovelo"/>
                <a:sym typeface="Lovelo"/>
              </a:rPr>
              <a:t>IMT Nord Europe, France</a:t>
            </a:r>
          </a:p>
        </p:txBody>
      </p:sp>
      <p:sp>
        <p:nvSpPr>
          <p:cNvPr name="TextBox 39" id="39"/>
          <p:cNvSpPr txBox="true"/>
          <p:nvPr/>
        </p:nvSpPr>
        <p:spPr>
          <a:xfrm rot="0">
            <a:off x="12685238" y="2875200"/>
            <a:ext cx="4905524" cy="136842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1200"/>
              </a:lnSpc>
            </a:pPr>
            <a:r>
              <a:rPr lang="en-US" b="true" sz="8000">
                <a:solidFill>
                  <a:srgbClr val="0D4C86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Your Title</a:t>
            </a:r>
          </a:p>
        </p:txBody>
      </p:sp>
      <p:sp>
        <p:nvSpPr>
          <p:cNvPr name="TextBox 40" id="40"/>
          <p:cNvSpPr txBox="true"/>
          <p:nvPr/>
        </p:nvSpPr>
        <p:spPr>
          <a:xfrm rot="0">
            <a:off x="12336146" y="4339142"/>
            <a:ext cx="5790456" cy="16617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480"/>
              </a:lnSpc>
            </a:pPr>
            <a:r>
              <a:rPr lang="en-US" sz="3200">
                <a:solidFill>
                  <a:srgbClr val="0D4C86"/>
                </a:solidFill>
                <a:latin typeface="Open Sans"/>
                <a:ea typeface="Open Sans"/>
                <a:cs typeface="Open Sans"/>
                <a:sym typeface="Open Sans"/>
              </a:rPr>
              <a:t>Author 1¹, Author 2¹, Author 3²</a:t>
            </a:r>
          </a:p>
          <a:p>
            <a:pPr algn="ctr">
              <a:lnSpc>
                <a:spcPts val="4480"/>
              </a:lnSpc>
            </a:pPr>
            <a:r>
              <a:rPr lang="en-US" sz="3200">
                <a:solidFill>
                  <a:srgbClr val="0D4C86"/>
                </a:solidFill>
                <a:latin typeface="Open Sans"/>
                <a:ea typeface="Open Sans"/>
                <a:cs typeface="Open Sans"/>
                <a:sym typeface="Open Sans"/>
              </a:rPr>
              <a:t>Institution 1</a:t>
            </a:r>
          </a:p>
          <a:p>
            <a:pPr algn="ctr">
              <a:lnSpc>
                <a:spcPts val="4480"/>
              </a:lnSpc>
            </a:pPr>
            <a:r>
              <a:rPr lang="en-US" sz="3200">
                <a:solidFill>
                  <a:srgbClr val="0D4C86"/>
                </a:solidFill>
                <a:latin typeface="Open Sans"/>
                <a:ea typeface="Open Sans"/>
                <a:cs typeface="Open Sans"/>
                <a:sym typeface="Open Sans"/>
              </a:rPr>
              <a:t>Institution 2</a:t>
            </a:r>
          </a:p>
        </p:txBody>
      </p:sp>
      <p:sp>
        <p:nvSpPr>
          <p:cNvPr name="TextBox 41" id="41"/>
          <p:cNvSpPr txBox="true"/>
          <p:nvPr/>
        </p:nvSpPr>
        <p:spPr>
          <a:xfrm rot="0">
            <a:off x="5848263" y="6793063"/>
            <a:ext cx="3765054" cy="7124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880"/>
              </a:lnSpc>
              <a:spcBef>
                <a:spcPct val="0"/>
              </a:spcBef>
            </a:pPr>
            <a:r>
              <a:rPr lang="en-US" b="true" sz="4200">
                <a:solidFill>
                  <a:srgbClr val="F6F9FB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MOTIVATIONS</a:t>
            </a:r>
          </a:p>
        </p:txBody>
      </p:sp>
      <p:sp>
        <p:nvSpPr>
          <p:cNvPr name="TextBox 42" id="42"/>
          <p:cNvSpPr txBox="true"/>
          <p:nvPr/>
        </p:nvSpPr>
        <p:spPr>
          <a:xfrm rot="0">
            <a:off x="20421194" y="6793063"/>
            <a:ext cx="4434780" cy="7124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880"/>
              </a:lnSpc>
              <a:spcBef>
                <a:spcPct val="0"/>
              </a:spcBef>
            </a:pPr>
            <a:r>
              <a:rPr lang="en-US" b="true" sz="4200">
                <a:solidFill>
                  <a:srgbClr val="F6F9FB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CONTRIBUTIONS</a:t>
            </a:r>
          </a:p>
        </p:txBody>
      </p:sp>
      <p:sp>
        <p:nvSpPr>
          <p:cNvPr name="TextBox 43" id="43"/>
          <p:cNvSpPr txBox="true"/>
          <p:nvPr/>
        </p:nvSpPr>
        <p:spPr>
          <a:xfrm rot="0">
            <a:off x="13034166" y="16364427"/>
            <a:ext cx="4207669" cy="7124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880"/>
              </a:lnSpc>
              <a:spcBef>
                <a:spcPct val="0"/>
              </a:spcBef>
            </a:pPr>
            <a:r>
              <a:rPr lang="en-US" b="true" sz="4200">
                <a:solidFill>
                  <a:srgbClr val="F6F9FB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METHODOLOGY</a:t>
            </a:r>
          </a:p>
        </p:txBody>
      </p:sp>
      <p:sp>
        <p:nvSpPr>
          <p:cNvPr name="TextBox 44" id="44"/>
          <p:cNvSpPr txBox="true"/>
          <p:nvPr/>
        </p:nvSpPr>
        <p:spPr>
          <a:xfrm rot="0">
            <a:off x="8971035" y="29467920"/>
            <a:ext cx="2251918" cy="7124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880"/>
              </a:lnSpc>
              <a:spcBef>
                <a:spcPct val="0"/>
              </a:spcBef>
            </a:pPr>
            <a:r>
              <a:rPr lang="en-US" b="true" sz="4200">
                <a:solidFill>
                  <a:srgbClr val="F6F9FB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RESULTS</a:t>
            </a:r>
          </a:p>
        </p:txBody>
      </p:sp>
      <p:sp>
        <p:nvSpPr>
          <p:cNvPr name="TextBox 45" id="45"/>
          <p:cNvSpPr txBox="true"/>
          <p:nvPr/>
        </p:nvSpPr>
        <p:spPr>
          <a:xfrm rot="0">
            <a:off x="23258843" y="29467920"/>
            <a:ext cx="3677841" cy="7124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880"/>
              </a:lnSpc>
              <a:spcBef>
                <a:spcPct val="0"/>
              </a:spcBef>
            </a:pPr>
            <a:r>
              <a:rPr lang="en-US" b="true" sz="4200">
                <a:solidFill>
                  <a:srgbClr val="F6F9FB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PERSPECTIVES</a:t>
            </a:r>
          </a:p>
        </p:txBody>
      </p:sp>
      <p:sp>
        <p:nvSpPr>
          <p:cNvPr name="TextBox 46" id="46"/>
          <p:cNvSpPr txBox="true"/>
          <p:nvPr/>
        </p:nvSpPr>
        <p:spPr>
          <a:xfrm rot="0">
            <a:off x="323579" y="41492900"/>
            <a:ext cx="5035508" cy="6134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040"/>
              </a:lnSpc>
              <a:spcBef>
                <a:spcPct val="0"/>
              </a:spcBef>
            </a:pPr>
            <a:r>
              <a:rPr lang="en-US" b="true" sz="360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REFERENCES</a:t>
            </a:r>
          </a:p>
        </p:txBody>
      </p:sp>
      <p:sp>
        <p:nvSpPr>
          <p:cNvPr name="TextBox 47" id="47"/>
          <p:cNvSpPr txBox="true"/>
          <p:nvPr/>
        </p:nvSpPr>
        <p:spPr>
          <a:xfrm rot="0">
            <a:off x="614749" y="8320885"/>
            <a:ext cx="13978608" cy="22237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480"/>
              </a:lnSpc>
            </a:pPr>
            <a:r>
              <a:rPr lang="en-US" sz="32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Your paragraph text</a:t>
            </a:r>
          </a:p>
          <a:p>
            <a:pPr algn="l" marL="690881" indent="-345440" lvl="1">
              <a:lnSpc>
                <a:spcPts val="4480"/>
              </a:lnSpc>
              <a:buFont typeface="Arial"/>
              <a:buChar char="•"/>
            </a:pPr>
            <a:r>
              <a:rPr lang="en-US" sz="32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Motivation 1</a:t>
            </a:r>
          </a:p>
          <a:p>
            <a:pPr algn="l" marL="690881" indent="-345440" lvl="1">
              <a:lnSpc>
                <a:spcPts val="4480"/>
              </a:lnSpc>
              <a:buFont typeface="Arial"/>
              <a:buChar char="•"/>
            </a:pPr>
            <a:r>
              <a:rPr lang="en-US" sz="32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Motivation 2</a:t>
            </a:r>
          </a:p>
          <a:p>
            <a:pPr algn="l" marL="690881" indent="-345440" lvl="1">
              <a:lnSpc>
                <a:spcPts val="4480"/>
              </a:lnSpc>
              <a:buFont typeface="Arial"/>
              <a:buChar char="•"/>
            </a:pPr>
            <a:r>
              <a:rPr lang="en-US" sz="32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Motivation 3</a:t>
            </a:r>
          </a:p>
        </p:txBody>
      </p:sp>
      <p:sp>
        <p:nvSpPr>
          <p:cNvPr name="TextBox 48" id="48"/>
          <p:cNvSpPr txBox="true"/>
          <p:nvPr/>
        </p:nvSpPr>
        <p:spPr>
          <a:xfrm rot="0">
            <a:off x="15649281" y="8044660"/>
            <a:ext cx="13978608" cy="22237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480"/>
              </a:lnSpc>
            </a:pPr>
            <a:r>
              <a:rPr lang="en-US" sz="32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Your paragraph text</a:t>
            </a:r>
          </a:p>
          <a:p>
            <a:pPr algn="l" marL="690881" indent="-345440" lvl="1">
              <a:lnSpc>
                <a:spcPts val="4480"/>
              </a:lnSpc>
              <a:buFont typeface="Arial"/>
              <a:buChar char="•"/>
            </a:pPr>
            <a:r>
              <a:rPr lang="en-US" sz="32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Contribution 1</a:t>
            </a:r>
          </a:p>
          <a:p>
            <a:pPr algn="l" marL="690881" indent="-345440" lvl="1">
              <a:lnSpc>
                <a:spcPts val="4480"/>
              </a:lnSpc>
              <a:buFont typeface="Arial"/>
              <a:buChar char="•"/>
            </a:pPr>
            <a:r>
              <a:rPr lang="en-US" sz="32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Contribution 2</a:t>
            </a:r>
          </a:p>
          <a:p>
            <a:pPr algn="l" marL="690881" indent="-345440" lvl="1">
              <a:lnSpc>
                <a:spcPts val="4480"/>
              </a:lnSpc>
              <a:buFont typeface="Arial"/>
              <a:buChar char="•"/>
            </a:pPr>
            <a:r>
              <a:rPr lang="en-US" sz="32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Contribution 3</a:t>
            </a:r>
          </a:p>
        </p:txBody>
      </p:sp>
      <p:sp>
        <p:nvSpPr>
          <p:cNvPr name="TextBox 49" id="49"/>
          <p:cNvSpPr txBox="true"/>
          <p:nvPr/>
        </p:nvSpPr>
        <p:spPr>
          <a:xfrm rot="0">
            <a:off x="851584" y="17727444"/>
            <a:ext cx="11234582" cy="22237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480"/>
              </a:lnSpc>
            </a:pPr>
            <a:r>
              <a:rPr lang="en-US" sz="32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Your paragraph text</a:t>
            </a:r>
          </a:p>
          <a:p>
            <a:pPr algn="l" marL="690881" indent="-345440" lvl="1">
              <a:lnSpc>
                <a:spcPts val="4480"/>
              </a:lnSpc>
              <a:buFont typeface="Arial"/>
              <a:buChar char="•"/>
            </a:pPr>
            <a:r>
              <a:rPr lang="en-US" sz="32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</a:t>
            </a:r>
          </a:p>
          <a:p>
            <a:pPr algn="l" marL="690881" indent="-345440" lvl="1">
              <a:lnSpc>
                <a:spcPts val="4480"/>
              </a:lnSpc>
              <a:buFont typeface="Arial"/>
              <a:buChar char="•"/>
            </a:pPr>
            <a:r>
              <a:rPr lang="en-US" sz="32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B</a:t>
            </a:r>
          </a:p>
          <a:p>
            <a:pPr algn="l" marL="690881" indent="-345440" lvl="1">
              <a:lnSpc>
                <a:spcPts val="4480"/>
              </a:lnSpc>
              <a:buFont typeface="Arial"/>
              <a:buChar char="•"/>
            </a:pPr>
            <a:r>
              <a:rPr lang="en-US" sz="32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</a:t>
            </a:r>
          </a:p>
        </p:txBody>
      </p:sp>
      <p:sp>
        <p:nvSpPr>
          <p:cNvPr name="TextBox 50" id="50"/>
          <p:cNvSpPr txBox="true"/>
          <p:nvPr/>
        </p:nvSpPr>
        <p:spPr>
          <a:xfrm rot="0">
            <a:off x="614749" y="30719517"/>
            <a:ext cx="11234582" cy="22237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480"/>
              </a:lnSpc>
            </a:pPr>
            <a:r>
              <a:rPr lang="en-US" sz="32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Your paragraph text</a:t>
            </a:r>
          </a:p>
          <a:p>
            <a:pPr algn="l" marL="690881" indent="-345440" lvl="1">
              <a:lnSpc>
                <a:spcPts val="4480"/>
              </a:lnSpc>
              <a:buFont typeface="Arial"/>
              <a:buChar char="•"/>
            </a:pPr>
            <a:r>
              <a:rPr lang="en-US" sz="32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</a:t>
            </a:r>
          </a:p>
          <a:p>
            <a:pPr algn="l" marL="690881" indent="-345440" lvl="1">
              <a:lnSpc>
                <a:spcPts val="4480"/>
              </a:lnSpc>
              <a:buFont typeface="Arial"/>
              <a:buChar char="•"/>
            </a:pPr>
            <a:r>
              <a:rPr lang="en-US" sz="32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B</a:t>
            </a:r>
          </a:p>
          <a:p>
            <a:pPr algn="l" marL="690881" indent="-345440" lvl="1">
              <a:lnSpc>
                <a:spcPts val="4480"/>
              </a:lnSpc>
              <a:buFont typeface="Arial"/>
              <a:buChar char="•"/>
            </a:pPr>
            <a:r>
              <a:rPr lang="en-US" sz="32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</a:t>
            </a:r>
          </a:p>
        </p:txBody>
      </p:sp>
      <p:sp>
        <p:nvSpPr>
          <p:cNvPr name="TextBox 51" id="51"/>
          <p:cNvSpPr txBox="true"/>
          <p:nvPr/>
        </p:nvSpPr>
        <p:spPr>
          <a:xfrm rot="0">
            <a:off x="20421194" y="30652842"/>
            <a:ext cx="9364083" cy="22237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480"/>
              </a:lnSpc>
            </a:pPr>
            <a:r>
              <a:rPr lang="en-US" sz="32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Your paragraph text</a:t>
            </a:r>
          </a:p>
          <a:p>
            <a:pPr algn="l" marL="690881" indent="-345440" lvl="1">
              <a:lnSpc>
                <a:spcPts val="4480"/>
              </a:lnSpc>
              <a:buFont typeface="Arial"/>
              <a:buChar char="•"/>
            </a:pPr>
            <a:r>
              <a:rPr lang="en-US" sz="32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</a:t>
            </a:r>
          </a:p>
          <a:p>
            <a:pPr algn="l" marL="690881" indent="-345440" lvl="1">
              <a:lnSpc>
                <a:spcPts val="4480"/>
              </a:lnSpc>
              <a:buFont typeface="Arial"/>
              <a:buChar char="•"/>
            </a:pPr>
            <a:r>
              <a:rPr lang="en-US" sz="32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B</a:t>
            </a:r>
          </a:p>
          <a:p>
            <a:pPr algn="l" marL="690881" indent="-345440" lvl="1">
              <a:lnSpc>
                <a:spcPts val="4480"/>
              </a:lnSpc>
              <a:buFont typeface="Arial"/>
              <a:buChar char="•"/>
            </a:pPr>
            <a:r>
              <a:rPr lang="en-US" sz="32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</a:t>
            </a:r>
          </a:p>
        </p:txBody>
      </p:sp>
      <p:sp>
        <p:nvSpPr>
          <p:cNvPr name="TextBox 52" id="52"/>
          <p:cNvSpPr txBox="true"/>
          <p:nvPr/>
        </p:nvSpPr>
        <p:spPr>
          <a:xfrm rot="0">
            <a:off x="323579" y="42077735"/>
            <a:ext cx="29722215" cy="61150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388620" indent="-194310" lvl="1">
              <a:lnSpc>
                <a:spcPts val="2520"/>
              </a:lnSpc>
              <a:buFont typeface="Arial"/>
              <a:buChar char="•"/>
            </a:pPr>
            <a:r>
              <a:rPr lang="en-US" sz="18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Ref 1</a:t>
            </a:r>
          </a:p>
          <a:p>
            <a:pPr algn="l" marL="388620" indent="-194310" lvl="1">
              <a:lnSpc>
                <a:spcPts val="2520"/>
              </a:lnSpc>
              <a:buFont typeface="Arial"/>
              <a:buChar char="•"/>
            </a:pPr>
            <a:r>
              <a:rPr lang="en-US" sz="18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Ref 2</a:t>
            </a:r>
          </a:p>
        </p:txBody>
      </p:sp>
      <p:sp>
        <p:nvSpPr>
          <p:cNvPr name="AutoShape 53" id="53"/>
          <p:cNvSpPr/>
          <p:nvPr/>
        </p:nvSpPr>
        <p:spPr>
          <a:xfrm flipV="true">
            <a:off x="323579" y="6253935"/>
            <a:ext cx="29722215" cy="0"/>
          </a:xfrm>
          <a:prstGeom prst="line">
            <a:avLst/>
          </a:prstGeom>
          <a:ln cap="flat" w="38100">
            <a:solidFill>
              <a:srgbClr val="D9D9D9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54" id="54"/>
          <p:cNvSpPr/>
          <p:nvPr/>
        </p:nvSpPr>
        <p:spPr>
          <a:xfrm flipV="true">
            <a:off x="323579" y="2892150"/>
            <a:ext cx="29722215" cy="0"/>
          </a:xfrm>
          <a:prstGeom prst="line">
            <a:avLst/>
          </a:prstGeom>
          <a:ln cap="flat" w="38100">
            <a:solidFill>
              <a:srgbClr val="D9D9D9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55" id="55"/>
          <p:cNvSpPr/>
          <p:nvPr/>
        </p:nvSpPr>
        <p:spPr>
          <a:xfrm flipV="true">
            <a:off x="323579" y="41365850"/>
            <a:ext cx="29722215" cy="0"/>
          </a:xfrm>
          <a:prstGeom prst="line">
            <a:avLst/>
          </a:prstGeom>
          <a:ln cap="flat" w="38100">
            <a:solidFill>
              <a:srgbClr val="D9D9D9"/>
            </a:solidFill>
            <a:prstDash val="solid"/>
            <a:headEnd type="none" len="sm" w="sm"/>
            <a:tailEnd type="none" len="sm" w="sm"/>
          </a:ln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1F44CF4133D834DBBC4E3B98B8D770A" ma:contentTypeVersion="14" ma:contentTypeDescription="Create a new document." ma:contentTypeScope="" ma:versionID="a1d714633718a698d52bfa0d1c7914bf">
  <xsd:schema xmlns:xsd="http://www.w3.org/2001/XMLSchema" xmlns:xs="http://www.w3.org/2001/XMLSchema" xmlns:p="http://schemas.microsoft.com/office/2006/metadata/properties" xmlns:ns2="26df663d-d624-4ede-98d5-8ed85f00747a" xmlns:ns3="4b5d3cb3-1d52-4705-a293-ab4e9cc37201" targetNamespace="http://schemas.microsoft.com/office/2006/metadata/properties" ma:root="true" ma:fieldsID="1c0eca17003fea92ea108b442a46b8d1" ns2:_="" ns3:_="">
    <xsd:import namespace="26df663d-d624-4ede-98d5-8ed85f00747a"/>
    <xsd:import namespace="4b5d3cb3-1d52-4705-a293-ab4e9cc3720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df663d-d624-4ede-98d5-8ed85f00747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9011953a-c381-489f-99f2-2153285bf29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b5d3cb3-1d52-4705-a293-ab4e9cc37201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813236f5-09f8-4350-ab58-adc7c3df0726}" ma:internalName="TaxCatchAll" ma:showField="CatchAllData" ma:web="4b5d3cb3-1d52-4705-a293-ab4e9cc3720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6df663d-d624-4ede-98d5-8ed85f00747a">
      <Terms xmlns="http://schemas.microsoft.com/office/infopath/2007/PartnerControls"/>
    </lcf76f155ced4ddcb4097134ff3c332f>
    <TaxCatchAll xmlns="4b5d3cb3-1d52-4705-a293-ab4e9cc37201" xsi:nil="true"/>
  </documentManagement>
</p:properties>
</file>

<file path=customXml/itemProps1.xml><?xml version="1.0" encoding="utf-8"?>
<ds:datastoreItem xmlns:ds="http://schemas.openxmlformats.org/officeDocument/2006/customXml" ds:itemID="{9C21D48F-DB0C-4520-AB25-45786605A5BD}"/>
</file>

<file path=customXml/itemProps2.xml><?xml version="1.0" encoding="utf-8"?>
<ds:datastoreItem xmlns:ds="http://schemas.openxmlformats.org/officeDocument/2006/customXml" ds:itemID="{695C6D5E-06C7-424D-ABFD-CB60DD520B9E}"/>
</file>

<file path=customXml/itemProps3.xml><?xml version="1.0" encoding="utf-8"?>
<ds:datastoreItem xmlns:ds="http://schemas.openxmlformats.org/officeDocument/2006/customXml" ds:itemID="{26BF9C45-FB98-4D25-8E3A-8B6D7726EF75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REM#1 Poster Template</dc:title>
  <cp:revision>1</cp:revision>
  <dcterms:created xsi:type="dcterms:W3CDTF">2006-08-16T00:00:00Z</dcterms:created>
  <dcterms:modified xsi:type="dcterms:W3CDTF">2011-08-01T06:04:30Z</dcterms:modified>
  <dc:identifier>DAHBxWOu7tA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0x01010001F44CF4133D834DBBC4E3B98B8D770A</vt:lpwstr>
  </property>
</Properties>
</file>